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7" r:id="rId3"/>
  </p:sldMasterIdLst>
  <p:sldIdLst>
    <p:sldId id="3318" r:id="rId4"/>
    <p:sldId id="1157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A6463E-14E7-4125-8476-5E62A84D9E3C}" v="1" dt="2023-06-19T04:20:02.508"/>
    <p1510:client id="{67DD6734-A45C-42C7-85C6-2639B16F99EC}" v="1" dt="2023-06-19T04:10:35.614"/>
    <p1510:client id="{6B2899D7-2E9D-46D2-91DC-6F09FF4ED7D5}" v="3" dt="2023-06-19T04:09:56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2.xml"/><Relationship Id="rId10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07471A1-4360-4551-9BAC-073D69813764}"/>
    <pc:docChg chg="delSld delMainMaster">
      <pc:chgData name="EIMAN RASHED ALSHAMSI" userId="dec239b1-2d6a-4770-b3dd-fd18c7da4f7b" providerId="ADAL" clId="{807471A1-4360-4551-9BAC-073D69813764}" dt="2023-06-19T04:11:01.708" v="0" actId="47"/>
      <pc:docMkLst>
        <pc:docMk/>
      </pc:docMkLst>
      <pc:sldChg chg="del">
        <pc:chgData name="EIMAN RASHED ALSHAMSI" userId="dec239b1-2d6a-4770-b3dd-fd18c7da4f7b" providerId="ADAL" clId="{807471A1-4360-4551-9BAC-073D69813764}" dt="2023-06-19T04:11:01.708" v="0" actId="47"/>
        <pc:sldMkLst>
          <pc:docMk/>
          <pc:sldMk cId="3771294597" sldId="11568"/>
        </pc:sldMkLst>
      </pc:sldChg>
      <pc:sldMasterChg chg="del delSldLayout">
        <pc:chgData name="EIMAN RASHED ALSHAMSI" userId="dec239b1-2d6a-4770-b3dd-fd18c7da4f7b" providerId="ADAL" clId="{807471A1-4360-4551-9BAC-073D69813764}" dt="2023-06-19T04:11:01.708" v="0" actId="47"/>
        <pc:sldMasterMkLst>
          <pc:docMk/>
          <pc:sldMasterMk cId="2393628036" sldId="2147483667"/>
        </pc:sldMasterMkLst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4202590588" sldId="2147483668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125699363" sldId="2147483669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774435361" sldId="2147483670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085537018" sldId="2147483671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028668504" sldId="2147483672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2887274226" sldId="2147483673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542129612" sldId="2147483674"/>
          </pc:sldLayoutMkLst>
        </pc:sldLayoutChg>
      </pc:sldMasterChg>
    </pc:docChg>
  </pc:docChgLst>
  <pc:docChgLst>
    <pc:chgData name="EIMAN RASHED ALSHAMSI" userId="dec239b1-2d6a-4770-b3dd-fd18c7da4f7b" providerId="ADAL" clId="{67DD6734-A45C-42C7-85C6-2639B16F99EC}"/>
    <pc:docChg chg="delSld">
      <pc:chgData name="EIMAN RASHED ALSHAMSI" userId="dec239b1-2d6a-4770-b3dd-fd18c7da4f7b" providerId="ADAL" clId="{67DD6734-A45C-42C7-85C6-2639B16F99EC}" dt="2023-06-19T04:10:33.934" v="0" actId="47"/>
      <pc:docMkLst>
        <pc:docMk/>
      </pc:docMkLst>
      <pc:sldChg chg="del">
        <pc:chgData name="EIMAN RASHED ALSHAMSI" userId="dec239b1-2d6a-4770-b3dd-fd18c7da4f7b" providerId="ADAL" clId="{67DD6734-A45C-42C7-85C6-2639B16F99EC}" dt="2023-06-19T04:10:33.934" v="0" actId="47"/>
        <pc:sldMkLst>
          <pc:docMk/>
          <pc:sldMk cId="1368775520" sldId="11562"/>
        </pc:sldMkLst>
      </pc:sldChg>
      <pc:sldMasterChg chg="delSldLayout">
        <pc:chgData name="EIMAN RASHED ALSHAMSI" userId="dec239b1-2d6a-4770-b3dd-fd18c7da4f7b" providerId="ADAL" clId="{67DD6734-A45C-42C7-85C6-2639B16F99EC}" dt="2023-06-19T04:10:33.934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67DD6734-A45C-42C7-85C6-2639B16F99EC}" dt="2023-06-19T04:10:33.934" v="0" actId="47"/>
          <pc:sldLayoutMkLst>
            <pc:docMk/>
            <pc:sldMasterMk cId="611894537" sldId="2147483660"/>
            <pc:sldLayoutMk cId="1323044467" sldId="2147483667"/>
          </pc:sldLayoutMkLst>
        </pc:sldLayoutChg>
      </pc:sldMasterChg>
    </pc:docChg>
  </pc:docChgLst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810253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7528279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398852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71543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391565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75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064746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2476989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64426313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2908399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1436398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506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9685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189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0246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resource/37127582" TargetMode="External"/><Relationship Id="rId2" Type="http://schemas.openxmlformats.org/officeDocument/2006/relationships/hyperlink" Target="https://classroom.google.com/u/0/share?url=" TargetMode="Externa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2011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(</a:t>
            </a:r>
            <a:r>
              <a:rPr kumimoji="0" lang="ar-AE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egoe UI Semilight" panose="020B0402040204020203" pitchFamily="34" charset="0"/>
                <a:cs typeface="PT Bold Heading" panose="02010400000000000000" pitchFamily="2" charset="-78"/>
              </a:rPr>
              <a:t>يُطبق المفاهيم الرياضية والعمليات الحسابية </a:t>
            </a: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504528" y="485632"/>
            <a:ext cx="171072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السادس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2" name="Rectangle 4">
            <a:hlinkClick r:id="rId2" tooltip="Add to Google Classroom"/>
            <a:extLst>
              <a:ext uri="{FF2B5EF4-FFF2-40B4-BE49-F238E27FC236}">
                <a16:creationId xmlns:a16="http://schemas.microsoft.com/office/drawing/2014/main" id="{551A8941-DBAF-6FE9-FC3F-CAF08AD07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79350" rIns="7935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Helvetica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A4B6D13-1396-00A5-9E66-DAA3CDDDD0AA}"/>
              </a:ext>
            </a:extLst>
          </p:cNvPr>
          <p:cNvSpPr/>
          <p:nvPr/>
        </p:nvSpPr>
        <p:spPr>
          <a:xfrm>
            <a:off x="210403" y="3004917"/>
            <a:ext cx="190789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ورقة عمل تفاعلية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5033809-0409-3F38-AD72-D72EEA0475A7}"/>
              </a:ext>
            </a:extLst>
          </p:cNvPr>
          <p:cNvSpPr/>
          <p:nvPr/>
        </p:nvSpPr>
        <p:spPr>
          <a:xfrm>
            <a:off x="2118298" y="3042501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0B35EAC6-2945-E142-8793-D85B105493BC}"/>
              </a:ext>
            </a:extLst>
          </p:cNvPr>
          <p:cNvGraphicFramePr>
            <a:graphicFrameLocks noGrp="1"/>
          </p:cNvGraphicFramePr>
          <p:nvPr/>
        </p:nvGraphicFramePr>
        <p:xfrm>
          <a:off x="415834" y="962418"/>
          <a:ext cx="10799420" cy="1890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يطبق الحساب الذهني في العمليات الحسابية البسيطة (الجمع – الطرح – القسمة)</a:t>
                      </a:r>
                    </a:p>
                    <a:p>
                      <a:pPr algn="ctr" rtl="1" fontAlgn="b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يميز الفرق بين عملية الجمع – الطرح – القسمة والحاجة إل يقرأ ويكتب أو (يشير ) أشكال علامات العمليات الحسابية البسيطة (+ - % ) ى تطبيقها</a:t>
                      </a:r>
                    </a:p>
                    <a:p>
                      <a:pPr algn="ctr" rtl="1" fontAlgn="b"/>
                      <a:endParaRPr lang="ar-AE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يستخدم  العمليات الحسابية البسيطة (الجمع – الطرح – القسمة)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الحساب الذهني للعمليات البسيطة 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يُطبق المفاهيم الرياضية والعمليات الحسابية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EABD6A6F-F6AD-54E0-55E3-9075BDF517C7}"/>
              </a:ext>
            </a:extLst>
          </p:cNvPr>
          <p:cNvSpPr txBox="1"/>
          <p:nvPr/>
        </p:nvSpPr>
        <p:spPr>
          <a:xfrm>
            <a:off x="3702133" y="3013501"/>
            <a:ext cx="6097978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 </a:t>
            </a:r>
            <a:r>
              <a:rPr kumimoji="0" lang="en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  <a:hlinkClick r:id="rId3"/>
              </a:rPr>
              <a:t>https://wordwall.net/resource/37127582</a:t>
            </a:r>
            <a:r>
              <a:rPr kumimoji="0" lang="en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 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8C753F6-2677-4A12-A3EA-E4E3CDF837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7678" y="3543372"/>
            <a:ext cx="4324643" cy="3011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78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Segoe UI Semilight</vt:lpstr>
      <vt:lpstr>Times New Roman</vt:lpstr>
      <vt:lpstr>Office Theme</vt:lpstr>
      <vt:lpstr>2_Office Theme</vt:lpstr>
      <vt:lpstr>3_Office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1</cp:revision>
  <dcterms:created xsi:type="dcterms:W3CDTF">2023-06-19T04:09:44Z</dcterms:created>
  <dcterms:modified xsi:type="dcterms:W3CDTF">2023-06-19T04:20:04Z</dcterms:modified>
</cp:coreProperties>
</file>