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sldIdLst>
    <p:sldId id="3318" r:id="rId4"/>
    <p:sldId id="115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A6463E-14E7-4125-8476-5E62A84D9E3C}" v="1" dt="2023-06-19T04:20:02.508"/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064746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476989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4426313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2908399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1436398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968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024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37127582" TargetMode="External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04528" y="485632"/>
            <a:ext cx="17107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السادس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4B6D13-1396-00A5-9E66-DAA3CDDDD0AA}"/>
              </a:ext>
            </a:extLst>
          </p:cNvPr>
          <p:cNvSpPr/>
          <p:nvPr/>
        </p:nvSpPr>
        <p:spPr>
          <a:xfrm>
            <a:off x="210403" y="3004917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 تفاعلية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2118298" y="3042501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8"/>
          <a:ext cx="10799420" cy="1890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يطبق الحساب الذهني في العمليات الحسابية البسيطة (الجمع – الطرح – القسمة)</a:t>
                      </a:r>
                    </a:p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يميز الفرق بين عملية الجمع – الطرح – القسمة والحاجة إل يقرأ ويكتب أو (يشير ) أشكال علامات العمليات الحسابية البسيطة (+ - % ) ى تطبيقها</a:t>
                      </a:r>
                    </a:p>
                    <a:p>
                      <a:pPr algn="ctr" rtl="1" fontAlgn="b"/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يستخدم  العمليات الحسابية البسيطة (الجمع – الطرح – القسمة)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الحساب الذهني للعمليات البسيطة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ABD6A6F-F6AD-54E0-55E3-9075BDF517C7}"/>
              </a:ext>
            </a:extLst>
          </p:cNvPr>
          <p:cNvSpPr txBox="1"/>
          <p:nvPr/>
        </p:nvSpPr>
        <p:spPr>
          <a:xfrm>
            <a:off x="3702133" y="3013501"/>
            <a:ext cx="609797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3"/>
              </a:rPr>
              <a:t>https://wordwall.net/resource/37127582</a:t>
            </a: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8C753F6-2677-4A12-A3EA-E4E3CDF837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7678" y="3543372"/>
            <a:ext cx="4324643" cy="301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78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2023-06-19T04:20:04Z</dcterms:modified>
</cp:coreProperties>
</file>